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2" r:id="rId6"/>
    <p:sldId id="263" r:id="rId7"/>
    <p:sldId id="265" r:id="rId8"/>
    <p:sldId id="266" r:id="rId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17EE-153F-5A4D-B73C-D6D9E8BF2B4B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556B-DF4B-4648-9BC5-FF987C59B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 &amp; DNA 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12, Section 1</a:t>
            </a:r>
            <a:endParaRPr lang="en-US" dirty="0"/>
          </a:p>
        </p:txBody>
      </p:sp>
      <p:pic>
        <p:nvPicPr>
          <p:cNvPr id="3076" name="Picture 4" descr="mage result for dna x ray crystall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5" y="899265"/>
            <a:ext cx="2341511" cy="23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" y="570707"/>
            <a:ext cx="2757779" cy="30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e result for dna x ray crystall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73" y="437342"/>
            <a:ext cx="3119053" cy="31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Nucleic Acids</a:t>
            </a:r>
            <a:endParaRPr lang="en-US" dirty="0"/>
          </a:p>
        </p:txBody>
      </p:sp>
      <p:pic>
        <p:nvPicPr>
          <p:cNvPr id="1026" name="Picture 2" descr="mage result for 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6" y="1628383"/>
            <a:ext cx="3135609" cy="25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nitrogenous b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88" y="2192055"/>
            <a:ext cx="4571075" cy="361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Chargaff’s Base-Pairing Rule (DNA)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9710"/>
            <a:ext cx="8229600" cy="2656453"/>
          </a:xfrm>
        </p:spPr>
        <p:txBody>
          <a:bodyPr/>
          <a:lstStyle/>
          <a:p>
            <a:r>
              <a:rPr lang="en-US" dirty="0" smtClean="0"/>
              <a:t>Provide evidence and an explanation for the following statement:</a:t>
            </a:r>
          </a:p>
          <a:p>
            <a:pPr lvl="1"/>
            <a:r>
              <a:rPr lang="en-US" dirty="0" smtClean="0"/>
              <a:t>Adenine and thymine always pair together in a strand of DNA.</a:t>
            </a:r>
            <a:endParaRPr lang="en-US" dirty="0"/>
          </a:p>
        </p:txBody>
      </p:sp>
      <p:pic>
        <p:nvPicPr>
          <p:cNvPr id="2050" name="Picture 2" descr="mage result for chargaff's r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69" y="1292377"/>
            <a:ext cx="4697260" cy="20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6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26" y="78850"/>
            <a:ext cx="5601369" cy="6534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pic>
        <p:nvPicPr>
          <p:cNvPr id="1030" name="Picture 6" descr="http://www.chem.ucla.edu/harding/IGOC/R/rn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83316"/>
            <a:ext cx="4704203" cy="5491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485"/>
            <a:ext cx="8229600" cy="11430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NA </a:t>
            </a:r>
            <a:r>
              <a:rPr lang="en-US" dirty="0" smtClean="0"/>
              <a:t>vs. </a:t>
            </a:r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20484" name="Picture 4" descr="http://upload.wikimedia.org/wikipedia/commons/thumb/3/37/Difference_DNA_RNA-EN.svg/1280px-Difference_DNA_RNA-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442" y="1006442"/>
            <a:ext cx="6954091" cy="5561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is Semiconservative</a:t>
            </a:r>
            <a:endParaRPr lang="en-US" dirty="0"/>
          </a:p>
        </p:txBody>
      </p:sp>
      <p:pic>
        <p:nvPicPr>
          <p:cNvPr id="4098" name="Picture 2" descr="mage result for DNA replication 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91" y="1417638"/>
            <a:ext cx="6797818" cy="46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7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vs. Lagging 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1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55</Words>
  <Application>Microsoft Macintosh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Nucleic Acids &amp; DNA Replication</vt:lpstr>
      <vt:lpstr>Structure of Nucleic Acids</vt:lpstr>
      <vt:lpstr>Chargaff’s Base-Pairing Rule (DNA)</vt:lpstr>
      <vt:lpstr>PowerPoint Presentation</vt:lpstr>
      <vt:lpstr>RNA</vt:lpstr>
      <vt:lpstr>RNA vs. DNA</vt:lpstr>
      <vt:lpstr>Replication is Semiconservative</vt:lpstr>
      <vt:lpstr>Leading vs. Lagging Strand</vt:lpstr>
    </vt:vector>
  </TitlesOfParts>
  <Company>Licking Heights High School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DNA</dc:title>
  <dc:creator>Coleen Ouellette</dc:creator>
  <cp:lastModifiedBy>coleen ouellette</cp:lastModifiedBy>
  <cp:revision>11</cp:revision>
  <dcterms:created xsi:type="dcterms:W3CDTF">2014-12-02T23:47:46Z</dcterms:created>
  <dcterms:modified xsi:type="dcterms:W3CDTF">2017-12-04T02:36:44Z</dcterms:modified>
</cp:coreProperties>
</file>